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7382E92-E32E-4647-B84E-97378CA5796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392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720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D6FEE8B-7D67-424B-B13E-A27EDC11E51E}" type="slidenum"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720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IN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IN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IN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IN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IN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IN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IN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IN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IN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540000" y="1080000"/>
            <a:ext cx="8818920" cy="283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0" lang="en-IN" sz="6000" strike="noStrike" u="non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ThunderBolt -</a:t>
            </a:r>
            <a:endParaRPr b="0" lang="en-IN" sz="6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IN" sz="6000" strike="noStrike" u="non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A Story</a:t>
            </a:r>
            <a:endParaRPr b="0" lang="en-IN" sz="6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IN" sz="6000" strike="noStrike" u="non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2004</a:t>
            </a:r>
            <a:endParaRPr b="0" lang="en-IN" sz="6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 txBox="1"/>
          <p:nvPr/>
        </p:nvSpPr>
        <p:spPr>
          <a:xfrm>
            <a:off x="3960000" y="180000"/>
            <a:ext cx="5040000" cy="90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en-IN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SlideNo:3</a:t>
            </a:r>
            <a:endParaRPr b="0" lang="en-IN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981</TotalTime>
  <Application>LibreOffice/25.8.1.1$Windows_X86_64 LibreOffice_project/54047653041915e595ad4e45cccea684809c77b5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2025-09-26T22:33:04Z</dcterms:created>
  <dc:creator/>
  <dc:description/>
  <cp:keywords>Book Science</cp:keywords>
  <dc:language>en-IN</dc:language>
  <cp:lastModifiedBy/>
  <dcterms:modified xsi:type="dcterms:W3CDTF">2025-09-28T17:50:18Z</dcterms:modified>
  <cp:revision>27</cp:revision>
  <dc:subject>Fiction Book</dc:subject>
  <dc:title>Story - A Thunderbolt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